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66" r:id="rId2"/>
    <p:sldId id="268" r:id="rId3"/>
    <p:sldId id="258" r:id="rId4"/>
    <p:sldId id="257" r:id="rId5"/>
    <p:sldId id="259" r:id="rId6"/>
    <p:sldId id="260" r:id="rId7"/>
    <p:sldId id="261" r:id="rId8"/>
    <p:sldId id="262" r:id="rId9"/>
    <p:sldId id="263" r:id="rId10"/>
    <p:sldId id="264" r:id="rId11"/>
    <p:sldId id="265" r:id="rId12"/>
    <p:sldId id="267"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8" d="100"/>
          <a:sy n="38" d="100"/>
        </p:scale>
        <p:origin x="-1362" y="-6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27EAB72B-5C57-4BD6-9AE5-44DF9950B32A}" type="datetimeFigureOut">
              <a:rPr lang="en-US" smtClean="0"/>
              <a:t>10/23/2014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CB151A17-E80D-4B5C-A294-18C335AEAE61}" type="slidenum">
              <a:rPr lang="en-US" smtClean="0"/>
              <a:t>‹#›</a:t>
            </a:fld>
            <a:endParaRPr lang="en-US"/>
          </a:p>
        </p:txBody>
      </p:sp>
    </p:spTree>
    <p:extLst>
      <p:ext uri="{BB962C8B-B14F-4D97-AF65-F5344CB8AC3E}">
        <p14:creationId xmlns:p14="http://schemas.microsoft.com/office/powerpoint/2010/main" val="28112695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30F311-0296-4D52-8470-825CF3C3216C}"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730BB-F599-4B2E-B502-C535DEED1AB0}" type="slidenum">
              <a:rPr lang="en-US" smtClean="0"/>
              <a:t>‹#›</a:t>
            </a:fld>
            <a:endParaRPr lang="en-US"/>
          </a:p>
        </p:txBody>
      </p:sp>
    </p:spTree>
    <p:extLst>
      <p:ext uri="{BB962C8B-B14F-4D97-AF65-F5344CB8AC3E}">
        <p14:creationId xmlns:p14="http://schemas.microsoft.com/office/powerpoint/2010/main" val="3017705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0F311-0296-4D52-8470-825CF3C3216C}"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730BB-F599-4B2E-B502-C535DEED1AB0}" type="slidenum">
              <a:rPr lang="en-US" smtClean="0"/>
              <a:t>‹#›</a:t>
            </a:fld>
            <a:endParaRPr lang="en-US"/>
          </a:p>
        </p:txBody>
      </p:sp>
    </p:spTree>
    <p:extLst>
      <p:ext uri="{BB962C8B-B14F-4D97-AF65-F5344CB8AC3E}">
        <p14:creationId xmlns:p14="http://schemas.microsoft.com/office/powerpoint/2010/main" val="405422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0F311-0296-4D52-8470-825CF3C3216C}"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730BB-F599-4B2E-B502-C535DEED1AB0}" type="slidenum">
              <a:rPr lang="en-US" smtClean="0"/>
              <a:t>‹#›</a:t>
            </a:fld>
            <a:endParaRPr lang="en-US"/>
          </a:p>
        </p:txBody>
      </p:sp>
    </p:spTree>
    <p:extLst>
      <p:ext uri="{BB962C8B-B14F-4D97-AF65-F5344CB8AC3E}">
        <p14:creationId xmlns:p14="http://schemas.microsoft.com/office/powerpoint/2010/main" val="1141719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0F311-0296-4D52-8470-825CF3C3216C}"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730BB-F599-4B2E-B502-C535DEED1AB0}" type="slidenum">
              <a:rPr lang="en-US" smtClean="0"/>
              <a:t>‹#›</a:t>
            </a:fld>
            <a:endParaRPr lang="en-US"/>
          </a:p>
        </p:txBody>
      </p:sp>
    </p:spTree>
    <p:extLst>
      <p:ext uri="{BB962C8B-B14F-4D97-AF65-F5344CB8AC3E}">
        <p14:creationId xmlns:p14="http://schemas.microsoft.com/office/powerpoint/2010/main" val="3670938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30F311-0296-4D52-8470-825CF3C3216C}"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B730BB-F599-4B2E-B502-C535DEED1AB0}" type="slidenum">
              <a:rPr lang="en-US" smtClean="0"/>
              <a:t>‹#›</a:t>
            </a:fld>
            <a:endParaRPr lang="en-US"/>
          </a:p>
        </p:txBody>
      </p:sp>
    </p:spTree>
    <p:extLst>
      <p:ext uri="{BB962C8B-B14F-4D97-AF65-F5344CB8AC3E}">
        <p14:creationId xmlns:p14="http://schemas.microsoft.com/office/powerpoint/2010/main" val="1405454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30F311-0296-4D52-8470-825CF3C3216C}"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730BB-F599-4B2E-B502-C535DEED1AB0}" type="slidenum">
              <a:rPr lang="en-US" smtClean="0"/>
              <a:t>‹#›</a:t>
            </a:fld>
            <a:endParaRPr lang="en-US"/>
          </a:p>
        </p:txBody>
      </p:sp>
    </p:spTree>
    <p:extLst>
      <p:ext uri="{BB962C8B-B14F-4D97-AF65-F5344CB8AC3E}">
        <p14:creationId xmlns:p14="http://schemas.microsoft.com/office/powerpoint/2010/main" val="4055452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30F311-0296-4D52-8470-825CF3C3216C}" type="datetimeFigureOut">
              <a:rPr lang="en-US" smtClean="0"/>
              <a:t>10/23/2014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B730BB-F599-4B2E-B502-C535DEED1AB0}" type="slidenum">
              <a:rPr lang="en-US" smtClean="0"/>
              <a:t>‹#›</a:t>
            </a:fld>
            <a:endParaRPr lang="en-US"/>
          </a:p>
        </p:txBody>
      </p:sp>
    </p:spTree>
    <p:extLst>
      <p:ext uri="{BB962C8B-B14F-4D97-AF65-F5344CB8AC3E}">
        <p14:creationId xmlns:p14="http://schemas.microsoft.com/office/powerpoint/2010/main" val="487511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30F311-0296-4D52-8470-825CF3C3216C}" type="datetimeFigureOut">
              <a:rPr lang="en-US" smtClean="0"/>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B730BB-F599-4B2E-B502-C535DEED1AB0}" type="slidenum">
              <a:rPr lang="en-US" smtClean="0"/>
              <a:t>‹#›</a:t>
            </a:fld>
            <a:endParaRPr lang="en-US"/>
          </a:p>
        </p:txBody>
      </p:sp>
    </p:spTree>
    <p:extLst>
      <p:ext uri="{BB962C8B-B14F-4D97-AF65-F5344CB8AC3E}">
        <p14:creationId xmlns:p14="http://schemas.microsoft.com/office/powerpoint/2010/main" val="2081465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30F311-0296-4D52-8470-825CF3C3216C}" type="datetimeFigureOut">
              <a:rPr lang="en-US" smtClean="0"/>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B730BB-F599-4B2E-B502-C535DEED1AB0}" type="slidenum">
              <a:rPr lang="en-US" smtClean="0"/>
              <a:t>‹#›</a:t>
            </a:fld>
            <a:endParaRPr lang="en-US"/>
          </a:p>
        </p:txBody>
      </p:sp>
    </p:spTree>
    <p:extLst>
      <p:ext uri="{BB962C8B-B14F-4D97-AF65-F5344CB8AC3E}">
        <p14:creationId xmlns:p14="http://schemas.microsoft.com/office/powerpoint/2010/main" val="3096795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0F311-0296-4D52-8470-825CF3C3216C}"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730BB-F599-4B2E-B502-C535DEED1AB0}" type="slidenum">
              <a:rPr lang="en-US" smtClean="0"/>
              <a:t>‹#›</a:t>
            </a:fld>
            <a:endParaRPr lang="en-US"/>
          </a:p>
        </p:txBody>
      </p:sp>
    </p:spTree>
    <p:extLst>
      <p:ext uri="{BB962C8B-B14F-4D97-AF65-F5344CB8AC3E}">
        <p14:creationId xmlns:p14="http://schemas.microsoft.com/office/powerpoint/2010/main" val="1310775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0F311-0296-4D52-8470-825CF3C3216C}"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B730BB-F599-4B2E-B502-C535DEED1AB0}" type="slidenum">
              <a:rPr lang="en-US" smtClean="0"/>
              <a:t>‹#›</a:t>
            </a:fld>
            <a:endParaRPr lang="en-US"/>
          </a:p>
        </p:txBody>
      </p:sp>
    </p:spTree>
    <p:extLst>
      <p:ext uri="{BB962C8B-B14F-4D97-AF65-F5344CB8AC3E}">
        <p14:creationId xmlns:p14="http://schemas.microsoft.com/office/powerpoint/2010/main" val="1830581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0F311-0296-4D52-8470-825CF3C3216C}" type="datetimeFigureOut">
              <a:rPr lang="en-US" smtClean="0"/>
              <a:t>10/23/2014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730BB-F599-4B2E-B502-C535DEED1AB0}" type="slidenum">
              <a:rPr lang="en-US" smtClean="0"/>
              <a:t>‹#›</a:t>
            </a:fld>
            <a:endParaRPr lang="en-US"/>
          </a:p>
        </p:txBody>
      </p:sp>
    </p:spTree>
    <p:extLst>
      <p:ext uri="{BB962C8B-B14F-4D97-AF65-F5344CB8AC3E}">
        <p14:creationId xmlns:p14="http://schemas.microsoft.com/office/powerpoint/2010/main" val="2672492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nic014314@adams12.org" TargetMode="External"/><Relationship Id="rId2" Type="http://schemas.openxmlformats.org/officeDocument/2006/relationships/hyperlink" Target="mailto:jacob.l.donnelly@adams12.org" TargetMode="External"/><Relationship Id="rId1" Type="http://schemas.openxmlformats.org/officeDocument/2006/relationships/slideLayout" Target="../slideLayouts/slideLayout2.xml"/><Relationship Id="rId6" Type="http://schemas.openxmlformats.org/officeDocument/2006/relationships/hyperlink" Target="mailto:william.j.thielke@adams12.org" TargetMode="External"/><Relationship Id="rId5" Type="http://schemas.openxmlformats.org/officeDocument/2006/relationships/hyperlink" Target="mailto:sch018066@adams12.org" TargetMode="External"/><Relationship Id="rId4" Type="http://schemas.openxmlformats.org/officeDocument/2006/relationships/hyperlink" Target="mailto:Lei018364@adams12.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following is a possible suggestion of how to present your prosthetic hand</a:t>
            </a:r>
            <a:endParaRPr lang="en-US" dirty="0"/>
          </a:p>
        </p:txBody>
      </p:sp>
      <p:sp>
        <p:nvSpPr>
          <p:cNvPr id="3" name="Subtitle 2"/>
          <p:cNvSpPr>
            <a:spLocks noGrp="1"/>
          </p:cNvSpPr>
          <p:nvPr>
            <p:ph type="subTitle" idx="1"/>
          </p:nvPr>
        </p:nvSpPr>
        <p:spPr/>
        <p:txBody>
          <a:bodyPr/>
          <a:lstStyle/>
          <a:p>
            <a:r>
              <a:rPr lang="en-US" dirty="0" smtClean="0"/>
              <a:t>You do not have to use this or could just use part of it – it is designed to help you set up your presentation</a:t>
            </a:r>
            <a:endParaRPr lang="en-US" dirty="0"/>
          </a:p>
        </p:txBody>
      </p:sp>
    </p:spTree>
    <p:extLst>
      <p:ext uri="{BB962C8B-B14F-4D97-AF65-F5344CB8AC3E}">
        <p14:creationId xmlns:p14="http://schemas.microsoft.com/office/powerpoint/2010/main" val="2855639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0"/>
            <a:ext cx="8610600" cy="6096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(ask the audience if there are any questions)</a:t>
            </a:r>
          </a:p>
          <a:p>
            <a:r>
              <a:rPr lang="en-US" dirty="0" smtClean="0"/>
              <a:t>(thank them for their time)</a:t>
            </a:r>
            <a:endParaRPr lang="en-US" dirty="0"/>
          </a:p>
        </p:txBody>
      </p:sp>
    </p:spTree>
    <p:extLst>
      <p:ext uri="{BB962C8B-B14F-4D97-AF65-F5344CB8AC3E}">
        <p14:creationId xmlns:p14="http://schemas.microsoft.com/office/powerpoint/2010/main" val="3988367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Presentation tips</a:t>
            </a:r>
            <a:r>
              <a:rPr lang="en-US" dirty="0" smtClean="0"/>
              <a:t/>
            </a:r>
            <a:br>
              <a:rPr lang="en-US" dirty="0" smtClean="0"/>
            </a:br>
            <a:r>
              <a:rPr lang="en-US" dirty="0" smtClean="0"/>
              <a:t> (not a slide on the presentation)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Dress professionally – no jeans, t-shirts, etc.</a:t>
            </a:r>
          </a:p>
          <a:p>
            <a:r>
              <a:rPr lang="en-US" dirty="0" smtClean="0"/>
              <a:t>Speak confidently and loud enough</a:t>
            </a:r>
          </a:p>
          <a:p>
            <a:r>
              <a:rPr lang="en-US" dirty="0" smtClean="0"/>
              <a:t>Look at the audience often (eye contact)</a:t>
            </a:r>
          </a:p>
          <a:p>
            <a:r>
              <a:rPr lang="en-US" dirty="0" smtClean="0"/>
              <a:t>Try not to read off of the slides! (could use notecards if you want to help you remember what to say)</a:t>
            </a:r>
          </a:p>
          <a:p>
            <a:r>
              <a:rPr lang="en-US" dirty="0" smtClean="0"/>
              <a:t>Use color and pictures to make presentation more interesting to view</a:t>
            </a:r>
          </a:p>
          <a:p>
            <a:r>
              <a:rPr lang="en-US" dirty="0" smtClean="0"/>
              <a:t>Keep a minimum (very few) words on the slide </a:t>
            </a:r>
          </a:p>
          <a:p>
            <a:pPr lvl="1"/>
            <a:r>
              <a:rPr lang="en-US" dirty="0" smtClean="0"/>
              <a:t>It is a good presenting skill to actually SAY more than is </a:t>
            </a:r>
            <a:r>
              <a:rPr lang="en-US" i="1" dirty="0" smtClean="0"/>
              <a:t>written</a:t>
            </a:r>
            <a:r>
              <a:rPr lang="en-US" dirty="0" smtClean="0"/>
              <a:t> – it shows you now what you are talking about</a:t>
            </a:r>
          </a:p>
        </p:txBody>
      </p:sp>
    </p:spTree>
    <p:extLst>
      <p:ext uri="{BB962C8B-B14F-4D97-AF65-F5344CB8AC3E}">
        <p14:creationId xmlns:p14="http://schemas.microsoft.com/office/powerpoint/2010/main" val="2260137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b="1" dirty="0" smtClean="0"/>
              <a:t>Turn in Presentation</a:t>
            </a:r>
            <a:endParaRPr lang="en-US" b="1" dirty="0"/>
          </a:p>
        </p:txBody>
      </p:sp>
      <p:sp>
        <p:nvSpPr>
          <p:cNvPr id="3" name="Content Placeholder 2"/>
          <p:cNvSpPr>
            <a:spLocks noGrp="1"/>
          </p:cNvSpPr>
          <p:nvPr>
            <p:ph idx="1"/>
          </p:nvPr>
        </p:nvSpPr>
        <p:spPr>
          <a:xfrm>
            <a:off x="228600" y="914400"/>
            <a:ext cx="8686800" cy="5943600"/>
          </a:xfrm>
        </p:spPr>
        <p:txBody>
          <a:bodyPr>
            <a:normAutofit fontScale="92500" lnSpcReduction="20000"/>
          </a:bodyPr>
          <a:lstStyle/>
          <a:p>
            <a:r>
              <a:rPr lang="en-US" sz="4800" b="1" i="1" u="sng" dirty="0" smtClean="0"/>
              <a:t>Before</a:t>
            </a:r>
            <a:r>
              <a:rPr lang="en-US" sz="4800" dirty="0" smtClean="0"/>
              <a:t> class on TUESDAY</a:t>
            </a:r>
          </a:p>
          <a:p>
            <a:pPr lvl="1"/>
            <a:r>
              <a:rPr lang="en-US" sz="4400" dirty="0" smtClean="0"/>
              <a:t>Send the final presentation to your teacher by email</a:t>
            </a:r>
          </a:p>
          <a:p>
            <a:pPr lvl="2"/>
            <a:r>
              <a:rPr lang="en-US" sz="4000" dirty="0" smtClean="0"/>
              <a:t>In </a:t>
            </a:r>
            <a:r>
              <a:rPr lang="en-US" sz="4000" dirty="0" smtClean="0"/>
              <a:t>the subject line of the email</a:t>
            </a:r>
          </a:p>
          <a:p>
            <a:pPr marL="914400" lvl="2" indent="0">
              <a:buNone/>
            </a:pPr>
            <a:r>
              <a:rPr lang="en-US" sz="3600" dirty="0" smtClean="0"/>
              <a:t>“ CPP          Period #         project name </a:t>
            </a:r>
            <a:r>
              <a:rPr lang="en-US" sz="3600" dirty="0" smtClean="0"/>
              <a:t>”</a:t>
            </a:r>
          </a:p>
          <a:p>
            <a:pPr lvl="2"/>
            <a:r>
              <a:rPr lang="en-US" sz="3600" dirty="0" smtClean="0"/>
              <a:t>Teacher emails:</a:t>
            </a:r>
          </a:p>
          <a:p>
            <a:pPr lvl="3"/>
            <a:r>
              <a:rPr lang="en-US" sz="3200" dirty="0" smtClean="0"/>
              <a:t>Donnelly</a:t>
            </a:r>
            <a:r>
              <a:rPr lang="en-US" sz="3200" dirty="0"/>
              <a:t>:  </a:t>
            </a:r>
            <a:r>
              <a:rPr lang="en-US" sz="3200" dirty="0" smtClean="0">
                <a:hlinkClick r:id="rId2"/>
              </a:rPr>
              <a:t>jacob.l.donnelly@adams12.org</a:t>
            </a:r>
            <a:endParaRPr lang="en-US" sz="3200" dirty="0" smtClean="0"/>
          </a:p>
          <a:p>
            <a:pPr lvl="3"/>
            <a:r>
              <a:rPr lang="en-US" sz="3200" dirty="0" smtClean="0"/>
              <a:t>Dykstra:  </a:t>
            </a:r>
            <a:r>
              <a:rPr lang="en-US" sz="3200" dirty="0" smtClean="0">
                <a:hlinkClick r:id="rId3"/>
              </a:rPr>
              <a:t>nic014314@adams12.org</a:t>
            </a:r>
            <a:endParaRPr lang="en-US" sz="3200" dirty="0" smtClean="0"/>
          </a:p>
          <a:p>
            <a:pPr lvl="3"/>
            <a:r>
              <a:rPr lang="en-US" sz="3200" dirty="0" err="1" smtClean="0"/>
              <a:t>Leitshuh</a:t>
            </a:r>
            <a:r>
              <a:rPr lang="en-US" sz="3200" dirty="0" smtClean="0"/>
              <a:t>:  </a:t>
            </a:r>
            <a:r>
              <a:rPr lang="en-US" sz="3200" dirty="0" smtClean="0">
                <a:hlinkClick r:id="rId4"/>
              </a:rPr>
              <a:t>L</a:t>
            </a:r>
            <a:r>
              <a:rPr lang="en-US" sz="3200" dirty="0" smtClean="0">
                <a:hlinkClick r:id="rId4"/>
              </a:rPr>
              <a:t>ei018364@adams12.org</a:t>
            </a:r>
            <a:endParaRPr lang="en-US" sz="3200" dirty="0" smtClean="0"/>
          </a:p>
          <a:p>
            <a:pPr lvl="3"/>
            <a:r>
              <a:rPr lang="en-US" sz="3200" dirty="0" smtClean="0"/>
              <a:t>Schreiner:  </a:t>
            </a:r>
            <a:r>
              <a:rPr lang="en-US" sz="3200" dirty="0" smtClean="0">
                <a:hlinkClick r:id="rId5"/>
              </a:rPr>
              <a:t>sch018066@adams12.org</a:t>
            </a:r>
            <a:endParaRPr lang="en-US" sz="3200" dirty="0" smtClean="0"/>
          </a:p>
          <a:p>
            <a:pPr lvl="3"/>
            <a:r>
              <a:rPr lang="en-US" sz="3200" dirty="0" err="1" smtClean="0"/>
              <a:t>Thielke</a:t>
            </a:r>
            <a:r>
              <a:rPr lang="en-US" sz="3200" dirty="0"/>
              <a:t>:  </a:t>
            </a:r>
            <a:r>
              <a:rPr lang="en-US" sz="3200" dirty="0">
                <a:hlinkClick r:id="rId6"/>
              </a:rPr>
              <a:t>william.j.thielke@adams12.org</a:t>
            </a:r>
            <a:r>
              <a:rPr lang="en-US" sz="3200" dirty="0"/>
              <a:t> </a:t>
            </a:r>
            <a:endParaRPr lang="en-US" sz="3200" dirty="0" smtClean="0"/>
          </a:p>
          <a:p>
            <a:pPr lvl="3"/>
            <a:endParaRPr lang="en-US" sz="3200" dirty="0"/>
          </a:p>
        </p:txBody>
      </p:sp>
    </p:spTree>
    <p:extLst>
      <p:ext uri="{BB962C8B-B14F-4D97-AF65-F5344CB8AC3E}">
        <p14:creationId xmlns:p14="http://schemas.microsoft.com/office/powerpoint/2010/main" val="3486918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it your own!</a:t>
            </a:r>
            <a:endParaRPr lang="en-US" dirty="0"/>
          </a:p>
        </p:txBody>
      </p:sp>
      <p:sp>
        <p:nvSpPr>
          <p:cNvPr id="3" name="Content Placeholder 2"/>
          <p:cNvSpPr>
            <a:spLocks noGrp="1"/>
          </p:cNvSpPr>
          <p:nvPr>
            <p:ph idx="1"/>
          </p:nvPr>
        </p:nvSpPr>
        <p:spPr/>
        <p:txBody>
          <a:bodyPr>
            <a:normAutofit/>
          </a:bodyPr>
          <a:lstStyle/>
          <a:p>
            <a:r>
              <a:rPr lang="en-US" dirty="0" smtClean="0"/>
              <a:t>You can create your own titles for different sections</a:t>
            </a:r>
          </a:p>
          <a:p>
            <a:r>
              <a:rPr lang="en-US" dirty="0" smtClean="0"/>
              <a:t>Use your own pictures/colors/wording/etc.</a:t>
            </a:r>
          </a:p>
          <a:p>
            <a:r>
              <a:rPr lang="en-US" dirty="0" smtClean="0"/>
              <a:t>You could use </a:t>
            </a:r>
            <a:r>
              <a:rPr lang="en-US" dirty="0" err="1" smtClean="0"/>
              <a:t>powerpoint</a:t>
            </a:r>
            <a:r>
              <a:rPr lang="en-US" dirty="0" smtClean="0"/>
              <a:t>, keynote, </a:t>
            </a:r>
            <a:r>
              <a:rPr lang="en-US" dirty="0" err="1" smtClean="0"/>
              <a:t>prezi</a:t>
            </a:r>
            <a:r>
              <a:rPr lang="en-US" dirty="0" smtClean="0"/>
              <a:t>, google presentations, etc.</a:t>
            </a:r>
          </a:p>
          <a:p>
            <a:r>
              <a:rPr lang="en-US" dirty="0" smtClean="0"/>
              <a:t>Send you final presentation to your teacher BEFORE class presentations on Monday (not at the start of class – before</a:t>
            </a:r>
            <a:r>
              <a:rPr lang="en-US" dirty="0" smtClean="0"/>
              <a:t>!)</a:t>
            </a:r>
            <a:endParaRPr lang="en-US" dirty="0" smtClean="0"/>
          </a:p>
        </p:txBody>
      </p:sp>
    </p:spTree>
    <p:extLst>
      <p:ext uri="{BB962C8B-B14F-4D97-AF65-F5344CB8AC3E}">
        <p14:creationId xmlns:p14="http://schemas.microsoft.com/office/powerpoint/2010/main" val="1884222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0"/>
            <a:ext cx="8610600" cy="6096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p:txBody>
          <a:bodyPr/>
          <a:lstStyle/>
          <a:p>
            <a:r>
              <a:rPr lang="en-US" dirty="0" smtClean="0"/>
              <a:t>Name of Project</a:t>
            </a:r>
            <a:endParaRPr lang="en-US" dirty="0"/>
          </a:p>
        </p:txBody>
      </p:sp>
      <p:sp>
        <p:nvSpPr>
          <p:cNvPr id="3" name="Subtitle 2"/>
          <p:cNvSpPr>
            <a:spLocks noGrp="1"/>
          </p:cNvSpPr>
          <p:nvPr>
            <p:ph type="subTitle" idx="1"/>
          </p:nvPr>
        </p:nvSpPr>
        <p:spPr/>
        <p:txBody>
          <a:bodyPr/>
          <a:lstStyle/>
          <a:p>
            <a:r>
              <a:rPr lang="en-US" dirty="0" smtClean="0"/>
              <a:t>Names of each team member and the role they have</a:t>
            </a:r>
            <a:endParaRPr lang="en-US" dirty="0"/>
          </a:p>
        </p:txBody>
      </p:sp>
    </p:spTree>
    <p:extLst>
      <p:ext uri="{BB962C8B-B14F-4D97-AF65-F5344CB8AC3E}">
        <p14:creationId xmlns:p14="http://schemas.microsoft.com/office/powerpoint/2010/main" val="142570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81000"/>
            <a:ext cx="8610600" cy="6096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Why are we doing this?</a:t>
            </a:r>
            <a:endParaRPr lang="en-US" dirty="0"/>
          </a:p>
        </p:txBody>
      </p:sp>
      <p:sp>
        <p:nvSpPr>
          <p:cNvPr id="3" name="Content Placeholder 2"/>
          <p:cNvSpPr>
            <a:spLocks noGrp="1"/>
          </p:cNvSpPr>
          <p:nvPr>
            <p:ph idx="1"/>
          </p:nvPr>
        </p:nvSpPr>
        <p:spPr/>
        <p:txBody>
          <a:bodyPr/>
          <a:lstStyle/>
          <a:p>
            <a:r>
              <a:rPr lang="en-US" dirty="0" smtClean="0"/>
              <a:t>Describe the reason we are looking at making affordable prosthetics – why is it important?</a:t>
            </a:r>
          </a:p>
          <a:p>
            <a:r>
              <a:rPr lang="en-US" dirty="0" smtClean="0"/>
              <a:t>Briefly introduce your client and others like your client that your prosthetic may help</a:t>
            </a:r>
          </a:p>
          <a:p>
            <a:r>
              <a:rPr lang="en-US" dirty="0" smtClean="0"/>
              <a:t>Include pictures</a:t>
            </a:r>
          </a:p>
          <a:p>
            <a:pPr marL="0" indent="0">
              <a:buNone/>
            </a:pPr>
            <a:r>
              <a:rPr lang="en-US" dirty="0" smtClean="0"/>
              <a:t>(Marketer will hand out the pamphlet/brochure that they made to the panelist/teacher)</a:t>
            </a:r>
          </a:p>
          <a:p>
            <a:endParaRPr lang="en-US" dirty="0"/>
          </a:p>
        </p:txBody>
      </p:sp>
      <p:sp>
        <p:nvSpPr>
          <p:cNvPr id="4" name="TextBox 3"/>
          <p:cNvSpPr txBox="1"/>
          <p:nvPr/>
        </p:nvSpPr>
        <p:spPr>
          <a:xfrm>
            <a:off x="6019800" y="6477000"/>
            <a:ext cx="2667000" cy="369332"/>
          </a:xfrm>
          <a:prstGeom prst="rect">
            <a:avLst/>
          </a:prstGeom>
          <a:noFill/>
        </p:spPr>
        <p:txBody>
          <a:bodyPr wrap="square" rtlCol="0">
            <a:spAutoFit/>
          </a:bodyPr>
          <a:lstStyle/>
          <a:p>
            <a:r>
              <a:rPr lang="en-US" dirty="0" smtClean="0"/>
              <a:t>Marketer</a:t>
            </a:r>
            <a:endParaRPr lang="en-US" dirty="0"/>
          </a:p>
        </p:txBody>
      </p:sp>
    </p:spTree>
    <p:extLst>
      <p:ext uri="{BB962C8B-B14F-4D97-AF65-F5344CB8AC3E}">
        <p14:creationId xmlns:p14="http://schemas.microsoft.com/office/powerpoint/2010/main" val="2640658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81000"/>
            <a:ext cx="8610600" cy="6096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Prototype Design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Explain how the prototype functions</a:t>
            </a:r>
          </a:p>
          <a:p>
            <a:r>
              <a:rPr lang="en-US" dirty="0" smtClean="0"/>
              <a:t>Explain the main tasks the prototype was designed to accomplish and how it does them</a:t>
            </a:r>
          </a:p>
          <a:p>
            <a:r>
              <a:rPr lang="en-US" dirty="0" smtClean="0"/>
              <a:t>Explain choice of materials used and what materials would be used for the actual prosthetic</a:t>
            </a:r>
          </a:p>
          <a:p>
            <a:pPr marL="0" indent="0">
              <a:buNone/>
            </a:pPr>
            <a:endParaRPr lang="en-US" dirty="0" smtClean="0"/>
          </a:p>
          <a:p>
            <a:pPr marL="0" indent="0">
              <a:buNone/>
            </a:pPr>
            <a:r>
              <a:rPr lang="en-US" dirty="0" smtClean="0"/>
              <a:t>Include a detailed and labelled design sketch of your prototype</a:t>
            </a:r>
          </a:p>
          <a:p>
            <a:pPr marL="0" indent="0">
              <a:buNone/>
            </a:pPr>
            <a:endParaRPr lang="en-US" dirty="0"/>
          </a:p>
          <a:p>
            <a:pPr marL="0" indent="0">
              <a:buNone/>
            </a:pPr>
            <a:r>
              <a:rPr lang="en-US" dirty="0" smtClean="0"/>
              <a:t>Could also include a picture of you prototype</a:t>
            </a:r>
            <a:endParaRPr lang="en-US" dirty="0"/>
          </a:p>
        </p:txBody>
      </p:sp>
      <p:sp>
        <p:nvSpPr>
          <p:cNvPr id="4" name="TextBox 3"/>
          <p:cNvSpPr txBox="1"/>
          <p:nvPr/>
        </p:nvSpPr>
        <p:spPr>
          <a:xfrm>
            <a:off x="6215743" y="6477000"/>
            <a:ext cx="2895600" cy="369332"/>
          </a:xfrm>
          <a:prstGeom prst="rect">
            <a:avLst/>
          </a:prstGeom>
          <a:noFill/>
        </p:spPr>
        <p:txBody>
          <a:bodyPr wrap="square" rtlCol="0">
            <a:spAutoFit/>
          </a:bodyPr>
          <a:lstStyle/>
          <a:p>
            <a:r>
              <a:rPr lang="en-US" dirty="0" smtClean="0"/>
              <a:t>Engineer</a:t>
            </a:r>
            <a:endParaRPr lang="en-US" dirty="0"/>
          </a:p>
        </p:txBody>
      </p:sp>
    </p:spTree>
    <p:extLst>
      <p:ext uri="{BB962C8B-B14F-4D97-AF65-F5344CB8AC3E}">
        <p14:creationId xmlns:p14="http://schemas.microsoft.com/office/powerpoint/2010/main" val="1486424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81000"/>
            <a:ext cx="8610600" cy="6096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The Science (physics) </a:t>
            </a:r>
            <a:br>
              <a:rPr lang="en-US" dirty="0" smtClean="0"/>
            </a:br>
            <a:r>
              <a:rPr lang="en-US" dirty="0" smtClean="0"/>
              <a:t>behind the prototype</a:t>
            </a:r>
            <a:endParaRPr lang="en-US" dirty="0"/>
          </a:p>
        </p:txBody>
      </p:sp>
      <p:sp>
        <p:nvSpPr>
          <p:cNvPr id="3" name="Content Placeholder 2"/>
          <p:cNvSpPr>
            <a:spLocks noGrp="1"/>
          </p:cNvSpPr>
          <p:nvPr>
            <p:ph idx="1"/>
          </p:nvPr>
        </p:nvSpPr>
        <p:spPr/>
        <p:txBody>
          <a:bodyPr>
            <a:normAutofit lnSpcReduction="10000"/>
          </a:bodyPr>
          <a:lstStyle/>
          <a:p>
            <a:r>
              <a:rPr lang="en-US" dirty="0" smtClean="0"/>
              <a:t>Describe all of the forces involved in the movement of the prosthetic</a:t>
            </a:r>
          </a:p>
          <a:p>
            <a:r>
              <a:rPr lang="en-US" dirty="0" smtClean="0"/>
              <a:t>Explain where torque is applied and how it is used</a:t>
            </a:r>
          </a:p>
          <a:p>
            <a:r>
              <a:rPr lang="en-US" dirty="0" smtClean="0"/>
              <a:t>Use the evidence from our class experiments to support a part of your design choice (include data from lab as evidence)</a:t>
            </a:r>
          </a:p>
          <a:p>
            <a:pPr marL="0" indent="0">
              <a:buNone/>
            </a:pPr>
            <a:r>
              <a:rPr lang="en-US" dirty="0" smtClean="0"/>
              <a:t>Include pictures to show the force/torque concept to the audience</a:t>
            </a:r>
            <a:endParaRPr lang="en-US" dirty="0"/>
          </a:p>
        </p:txBody>
      </p:sp>
      <p:sp>
        <p:nvSpPr>
          <p:cNvPr id="4" name="TextBox 3"/>
          <p:cNvSpPr txBox="1"/>
          <p:nvPr/>
        </p:nvSpPr>
        <p:spPr>
          <a:xfrm>
            <a:off x="6400800" y="6477000"/>
            <a:ext cx="2438400" cy="369332"/>
          </a:xfrm>
          <a:prstGeom prst="rect">
            <a:avLst/>
          </a:prstGeom>
          <a:noFill/>
        </p:spPr>
        <p:txBody>
          <a:bodyPr wrap="square" rtlCol="0">
            <a:spAutoFit/>
          </a:bodyPr>
          <a:lstStyle/>
          <a:p>
            <a:r>
              <a:rPr lang="en-US" dirty="0" smtClean="0"/>
              <a:t>Physicist</a:t>
            </a:r>
            <a:endParaRPr lang="en-US" dirty="0"/>
          </a:p>
        </p:txBody>
      </p:sp>
    </p:spTree>
    <p:extLst>
      <p:ext uri="{BB962C8B-B14F-4D97-AF65-F5344CB8AC3E}">
        <p14:creationId xmlns:p14="http://schemas.microsoft.com/office/powerpoint/2010/main" val="373062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81000"/>
            <a:ext cx="8610600" cy="6096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Biomechanics of </a:t>
            </a:r>
            <a:br>
              <a:rPr lang="en-US" dirty="0" smtClean="0"/>
            </a:br>
            <a:r>
              <a:rPr lang="en-US" dirty="0" smtClean="0"/>
              <a:t>Hand compared with Prototype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Compare and contrast how the human hand works with how your prosthetic design works</a:t>
            </a:r>
          </a:p>
          <a:p>
            <a:r>
              <a:rPr lang="en-US" dirty="0" smtClean="0"/>
              <a:t>Include pictures that have labels to compare the hand and the prosthetic (if chosen for panel – include the clay hand model)</a:t>
            </a:r>
          </a:p>
          <a:p>
            <a:pPr marL="0" indent="0">
              <a:buNone/>
            </a:pPr>
            <a:r>
              <a:rPr lang="en-US" dirty="0" smtClean="0"/>
              <a:t>For full credit – have the audience try something with movement</a:t>
            </a:r>
          </a:p>
          <a:p>
            <a:pPr lvl="1"/>
            <a:r>
              <a:rPr lang="en-US" dirty="0" smtClean="0"/>
              <a:t>For example – have them move their hand to show a biomechanics idea like we did when creating the clay hand models and finding muscles</a:t>
            </a:r>
          </a:p>
          <a:p>
            <a:pPr marL="0" indent="0">
              <a:buNone/>
            </a:pPr>
            <a:endParaRPr lang="en-US" dirty="0"/>
          </a:p>
        </p:txBody>
      </p:sp>
      <p:sp>
        <p:nvSpPr>
          <p:cNvPr id="4" name="TextBox 3"/>
          <p:cNvSpPr txBox="1"/>
          <p:nvPr/>
        </p:nvSpPr>
        <p:spPr>
          <a:xfrm>
            <a:off x="6172200" y="6465332"/>
            <a:ext cx="2514600" cy="369332"/>
          </a:xfrm>
          <a:prstGeom prst="rect">
            <a:avLst/>
          </a:prstGeom>
          <a:noFill/>
        </p:spPr>
        <p:txBody>
          <a:bodyPr wrap="square" rtlCol="0">
            <a:spAutoFit/>
          </a:bodyPr>
          <a:lstStyle/>
          <a:p>
            <a:r>
              <a:rPr lang="en-US" dirty="0" smtClean="0"/>
              <a:t>Biomechanical engineer</a:t>
            </a:r>
            <a:endParaRPr lang="en-US" dirty="0"/>
          </a:p>
        </p:txBody>
      </p:sp>
    </p:spTree>
    <p:extLst>
      <p:ext uri="{BB962C8B-B14F-4D97-AF65-F5344CB8AC3E}">
        <p14:creationId xmlns:p14="http://schemas.microsoft.com/office/powerpoint/2010/main" val="2799333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81000"/>
            <a:ext cx="8610600" cy="6096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Marketing – demands of the client </a:t>
            </a:r>
            <a:endParaRPr lang="en-US" dirty="0"/>
          </a:p>
        </p:txBody>
      </p:sp>
      <p:sp>
        <p:nvSpPr>
          <p:cNvPr id="3" name="Content Placeholder 2"/>
          <p:cNvSpPr>
            <a:spLocks noGrp="1"/>
          </p:cNvSpPr>
          <p:nvPr>
            <p:ph idx="1"/>
          </p:nvPr>
        </p:nvSpPr>
        <p:spPr/>
        <p:txBody>
          <a:bodyPr/>
          <a:lstStyle/>
          <a:p>
            <a:r>
              <a:rPr lang="en-US" dirty="0" smtClean="0"/>
              <a:t>Clearly describe how your prototype design meets your clients needs</a:t>
            </a:r>
          </a:p>
          <a:p>
            <a:r>
              <a:rPr lang="en-US" dirty="0" smtClean="0"/>
              <a:t>Include example explanations or pictures of the tasks/needs</a:t>
            </a:r>
          </a:p>
          <a:p>
            <a:r>
              <a:rPr lang="en-US" dirty="0" smtClean="0"/>
              <a:t>Include and explain graphs/data from Math class about your client’s needs/country/etc.</a:t>
            </a:r>
            <a:endParaRPr lang="en-US" dirty="0"/>
          </a:p>
        </p:txBody>
      </p:sp>
      <p:sp>
        <p:nvSpPr>
          <p:cNvPr id="4" name="TextBox 3"/>
          <p:cNvSpPr txBox="1"/>
          <p:nvPr/>
        </p:nvSpPr>
        <p:spPr>
          <a:xfrm>
            <a:off x="5867400" y="6477000"/>
            <a:ext cx="2743200" cy="369332"/>
          </a:xfrm>
          <a:prstGeom prst="rect">
            <a:avLst/>
          </a:prstGeom>
          <a:noFill/>
        </p:spPr>
        <p:txBody>
          <a:bodyPr wrap="square" rtlCol="0">
            <a:spAutoFit/>
          </a:bodyPr>
          <a:lstStyle/>
          <a:p>
            <a:r>
              <a:rPr lang="en-US" dirty="0" smtClean="0"/>
              <a:t>marketer</a:t>
            </a:r>
            <a:endParaRPr lang="en-US" dirty="0"/>
          </a:p>
        </p:txBody>
      </p:sp>
    </p:spTree>
    <p:extLst>
      <p:ext uri="{BB962C8B-B14F-4D97-AF65-F5344CB8AC3E}">
        <p14:creationId xmlns:p14="http://schemas.microsoft.com/office/powerpoint/2010/main" val="3976939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81000"/>
            <a:ext cx="8610600" cy="6096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Marketing – materials and cost</a:t>
            </a:r>
            <a:endParaRPr lang="en-US" dirty="0"/>
          </a:p>
        </p:txBody>
      </p:sp>
      <p:sp>
        <p:nvSpPr>
          <p:cNvPr id="3" name="Content Placeholder 2"/>
          <p:cNvSpPr>
            <a:spLocks noGrp="1"/>
          </p:cNvSpPr>
          <p:nvPr>
            <p:ph idx="1"/>
          </p:nvPr>
        </p:nvSpPr>
        <p:spPr/>
        <p:txBody>
          <a:bodyPr/>
          <a:lstStyle/>
          <a:p>
            <a:r>
              <a:rPr lang="en-US" dirty="0" smtClean="0"/>
              <a:t>List the materials that your prosthetic would be made of (not what the prototype was made of) AND give the approximate cost of each part to find the total cost of the prosthetic design</a:t>
            </a:r>
          </a:p>
          <a:p>
            <a:r>
              <a:rPr lang="en-US" dirty="0" smtClean="0"/>
              <a:t>Include a Claim-Evidence-Reasoning argument to explain the choice of at least one of the materials used in the design</a:t>
            </a:r>
            <a:endParaRPr lang="en-US" dirty="0"/>
          </a:p>
        </p:txBody>
      </p:sp>
      <p:sp>
        <p:nvSpPr>
          <p:cNvPr id="4" name="TextBox 3"/>
          <p:cNvSpPr txBox="1"/>
          <p:nvPr/>
        </p:nvSpPr>
        <p:spPr>
          <a:xfrm>
            <a:off x="6259286" y="6392050"/>
            <a:ext cx="2362200" cy="369332"/>
          </a:xfrm>
          <a:prstGeom prst="rect">
            <a:avLst/>
          </a:prstGeom>
          <a:noFill/>
        </p:spPr>
        <p:txBody>
          <a:bodyPr wrap="square" rtlCol="0">
            <a:spAutoFit/>
          </a:bodyPr>
          <a:lstStyle/>
          <a:p>
            <a:r>
              <a:rPr lang="en-US" dirty="0" smtClean="0"/>
              <a:t>marketer</a:t>
            </a:r>
            <a:endParaRPr lang="en-US" dirty="0"/>
          </a:p>
        </p:txBody>
      </p:sp>
    </p:spTree>
    <p:extLst>
      <p:ext uri="{BB962C8B-B14F-4D97-AF65-F5344CB8AC3E}">
        <p14:creationId xmlns:p14="http://schemas.microsoft.com/office/powerpoint/2010/main" val="4052786786"/>
      </p:ext>
    </p:extLst>
  </p:cSld>
  <p:clrMapOvr>
    <a:masterClrMapping/>
  </p:clrMapOvr>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614</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following is a possible suggestion of how to present your prosthetic hand</vt:lpstr>
      <vt:lpstr>Make it your own!</vt:lpstr>
      <vt:lpstr>Name of Project</vt:lpstr>
      <vt:lpstr>Why are we doing this?</vt:lpstr>
      <vt:lpstr>Prototype Design</vt:lpstr>
      <vt:lpstr>The Science (physics)  behind the prototype</vt:lpstr>
      <vt:lpstr>Biomechanics of  Hand compared with Prototype</vt:lpstr>
      <vt:lpstr>Marketing – demands of the client </vt:lpstr>
      <vt:lpstr>Marketing – materials and cost</vt:lpstr>
      <vt:lpstr>Questions?</vt:lpstr>
      <vt:lpstr>Presentation tips  (not a slide on the presentation)</vt:lpstr>
      <vt:lpstr>Turn in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Presentation Layout</dc:title>
  <dc:creator>.</dc:creator>
  <cp:lastModifiedBy>.</cp:lastModifiedBy>
  <cp:revision>11</cp:revision>
  <cp:lastPrinted>2014-10-21T21:33:54Z</cp:lastPrinted>
  <dcterms:created xsi:type="dcterms:W3CDTF">2014-10-21T19:40:31Z</dcterms:created>
  <dcterms:modified xsi:type="dcterms:W3CDTF">2014-10-23T17:02:18Z</dcterms:modified>
</cp:coreProperties>
</file>